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  <p:sldId id="260" r:id="rId6"/>
    <p:sldId id="262" r:id="rId7"/>
    <p:sldId id="263" r:id="rId8"/>
    <p:sldId id="258" r:id="rId9"/>
    <p:sldId id="25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0"/>
    <p:restoredTop sz="94712"/>
  </p:normalViewPr>
  <p:slideViewPr>
    <p:cSldViewPr snapToGrid="0">
      <p:cViewPr varScale="1">
        <p:scale>
          <a:sx n="105" d="100"/>
          <a:sy n="105" d="100"/>
        </p:scale>
        <p:origin x="8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84A0C-58EE-804C-91A7-07FF7821C626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B1F51-3705-8D4B-8225-E82FE8A0B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54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84A0C-58EE-804C-91A7-07FF7821C626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B1F51-3705-8D4B-8225-E82FE8A0B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2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84A0C-58EE-804C-91A7-07FF7821C626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B1F51-3705-8D4B-8225-E82FE8A0B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18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84A0C-58EE-804C-91A7-07FF7821C626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B1F51-3705-8D4B-8225-E82FE8A0B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981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84A0C-58EE-804C-91A7-07FF7821C626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B1F51-3705-8D4B-8225-E82FE8A0B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874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84A0C-58EE-804C-91A7-07FF7821C626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B1F51-3705-8D4B-8225-E82FE8A0B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06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84A0C-58EE-804C-91A7-07FF7821C626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B1F51-3705-8D4B-8225-E82FE8A0B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610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84A0C-58EE-804C-91A7-07FF7821C626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B1F51-3705-8D4B-8225-E82FE8A0B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26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84A0C-58EE-804C-91A7-07FF7821C626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B1F51-3705-8D4B-8225-E82FE8A0B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446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84A0C-58EE-804C-91A7-07FF7821C626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B1F51-3705-8D4B-8225-E82FE8A0B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319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84A0C-58EE-804C-91A7-07FF7821C626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B1F51-3705-8D4B-8225-E82FE8A0B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76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1E084A0C-58EE-804C-91A7-07FF7821C626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249B1F51-3705-8D4B-8225-E82FE8A0B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4113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3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F0EB8-AB70-68D9-B8DB-586587334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>
                <a:latin typeface="Avenir Book" panose="02000503020000020003" pitchFamily="2" charset="0"/>
              </a:rPr>
              <a:t>Big question</a:t>
            </a:r>
          </a:p>
        </p:txBody>
      </p:sp>
    </p:spTree>
    <p:extLst>
      <p:ext uri="{BB962C8B-B14F-4D97-AF65-F5344CB8AC3E}">
        <p14:creationId xmlns:p14="http://schemas.microsoft.com/office/powerpoint/2010/main" val="3807932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5D5AA-2218-002B-895A-56C8EB2E6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3767"/>
            <a:ext cx="10515600" cy="497319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800" b="1" dirty="0">
                <a:latin typeface="Avenir Book" panose="02000503020000020003" pitchFamily="2" charset="0"/>
              </a:rPr>
              <a:t>Big text</a:t>
            </a:r>
            <a:endParaRPr lang="en-US" sz="36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240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45082-0D39-A9E3-27E5-2034ABB87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68" y="370390"/>
            <a:ext cx="11401063" cy="5748700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3000" dirty="0">
                <a:latin typeface="Avenir Book" panose="02000503020000020003" pitchFamily="2" charset="0"/>
              </a:rPr>
              <a:t>Smaller text</a:t>
            </a:r>
            <a:endParaRPr lang="en-US" sz="20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629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80E77-F51E-D607-6263-B9F2E3257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4790"/>
            <a:ext cx="10515600" cy="489217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4800" b="1" dirty="0">
                <a:latin typeface="Avenir Book" panose="02000503020000020003" pitchFamily="2" charset="0"/>
              </a:rPr>
              <a:t>Bible verse.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en-US" sz="3600" b="1" dirty="0">
                <a:latin typeface="Avenir Book" panose="02000503020000020003" pitchFamily="2" charset="0"/>
              </a:rPr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2144714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81239-6D0A-77B0-20A3-705879437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6916"/>
            <a:ext cx="10515600" cy="4950047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dirty="0">
                <a:latin typeface="Avenir Book" panose="02000503020000020003" pitchFamily="2" charset="0"/>
              </a:rPr>
              <a:t>29</a:t>
            </a:r>
            <a:r>
              <a:rPr lang="en-US" sz="4800" b="1" dirty="0">
                <a:latin typeface="Avenir Book" panose="02000503020000020003" pitchFamily="2" charset="0"/>
              </a:rPr>
              <a:t> “The most important one,” answered Jesus, “is this: ‘Hear, O Israel: The Lord our God, the Lord is one.</a:t>
            </a:r>
            <a:r>
              <a:rPr lang="en-US" sz="3200" b="1" dirty="0">
                <a:latin typeface="Avenir Book" panose="02000503020000020003" pitchFamily="2" charset="0"/>
              </a:rPr>
              <a:t>30</a:t>
            </a:r>
            <a:r>
              <a:rPr lang="en-US" sz="4800" b="1" dirty="0">
                <a:latin typeface="Avenir Book" panose="02000503020000020003" pitchFamily="2" charset="0"/>
              </a:rPr>
              <a:t> Love the Lord your God with all your heart and with all your soul and with all your mind and with all your strength.’ </a:t>
            </a:r>
            <a:r>
              <a:rPr lang="en-US" sz="3200" b="1" dirty="0">
                <a:latin typeface="Avenir Book" panose="02000503020000020003" pitchFamily="2" charset="0"/>
              </a:rPr>
              <a:t>31</a:t>
            </a:r>
            <a:r>
              <a:rPr lang="en-US" sz="4800" b="1" dirty="0">
                <a:latin typeface="Avenir Book" panose="02000503020000020003" pitchFamily="2" charset="0"/>
              </a:rPr>
              <a:t> The second is this: ‘Love your neighbor as yourself.’ There is no commandment greater than </a:t>
            </a:r>
            <a:r>
              <a:rPr lang="en-US" sz="4800" b="1">
                <a:latin typeface="Avenir Book" panose="02000503020000020003" pitchFamily="2" charset="0"/>
              </a:rPr>
              <a:t>these.”</a:t>
            </a:r>
            <a:r>
              <a:rPr lang="en-US" sz="3600" b="1">
                <a:latin typeface="Avenir Book" panose="02000503020000020003" pitchFamily="2" charset="0"/>
              </a:rPr>
              <a:t>Mark</a:t>
            </a:r>
            <a:r>
              <a:rPr lang="en-US" sz="3600" b="1" dirty="0">
                <a:latin typeface="Avenir Book" panose="02000503020000020003" pitchFamily="2" charset="0"/>
              </a:rPr>
              <a:t> 12:30,31</a:t>
            </a:r>
            <a:endParaRPr lang="en-US" b="1" dirty="0">
              <a:latin typeface="Avenir Book" panose="02000503020000020003" pitchFamily="2" charset="0"/>
            </a:endParaRPr>
          </a:p>
          <a:p>
            <a:pPr>
              <a:lnSpc>
                <a:spcPct val="100000"/>
              </a:lnSpc>
            </a:pPr>
            <a:endParaRPr lang="en-US" b="1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143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cff462-79d6-49f4-a376-cd75ed2ba078">
      <Terms xmlns="http://schemas.microsoft.com/office/infopath/2007/PartnerControls"/>
    </lcf76f155ced4ddcb4097134ff3c332f>
    <TaxCatchAll xmlns="6627949c-fe9e-4864-a5e0-e4ae5843d9e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BB54C2F7E1C94385632CB7DB5D006B" ma:contentTypeVersion="19" ma:contentTypeDescription="Create a new document." ma:contentTypeScope="" ma:versionID="3f890d7c174cf0c05c26c5b41c359f04">
  <xsd:schema xmlns:xsd="http://www.w3.org/2001/XMLSchema" xmlns:xs="http://www.w3.org/2001/XMLSchema" xmlns:p="http://schemas.microsoft.com/office/2006/metadata/properties" xmlns:ns2="d5cff462-79d6-49f4-a376-cd75ed2ba078" xmlns:ns3="6627949c-fe9e-4864-a5e0-e4ae5843d9e8" targetNamespace="http://schemas.microsoft.com/office/2006/metadata/properties" ma:root="true" ma:fieldsID="f78dac66d057bacc85cbe4f38e99c42a" ns2:_="" ns3:_="">
    <xsd:import namespace="d5cff462-79d6-49f4-a376-cd75ed2ba078"/>
    <xsd:import namespace="6627949c-fe9e-4864-a5e0-e4ae5843d9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cff462-79d6-49f4-a376-cd75ed2ba0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cf00583-ea0a-492a-abee-4f979bcd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7949c-fe9e-4864-a5e0-e4ae5843d9e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f310a8e-64e3-438e-95ce-ec031bef9012}" ma:internalName="TaxCatchAll" ma:showField="CatchAllData" ma:web="6627949c-fe9e-4864-a5e0-e4ae5843d9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96F0D7-72A8-43D7-911B-3C06E418D8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15CDE0-4BB4-42F1-A941-9078D519A98E}">
  <ds:schemaRefs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db3580f-b2ad-41fe-b707-ce7032596039"/>
    <ds:schemaRef ds:uri="690d8648-5647-4ba5-8ee4-2ebf3c5f74ac"/>
    <ds:schemaRef ds:uri="http://schemas.microsoft.com/office/2006/metadata/properties"/>
    <ds:schemaRef ds:uri="d5cff462-79d6-49f4-a376-cd75ed2ba078"/>
    <ds:schemaRef ds:uri="6627949c-fe9e-4864-a5e0-e4ae5843d9e8"/>
  </ds:schemaRefs>
</ds:datastoreItem>
</file>

<file path=customXml/itemProps3.xml><?xml version="1.0" encoding="utf-8"?>
<ds:datastoreItem xmlns:ds="http://schemas.openxmlformats.org/officeDocument/2006/customXml" ds:itemID="{2640B075-0946-4876-9892-F9D35E178F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cff462-79d6-49f4-a376-cd75ed2ba078"/>
    <ds:schemaRef ds:uri="6627949c-fe9e-4864-a5e0-e4ae5843d9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</TotalTime>
  <Words>89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Avenir Book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 Summers</dc:creator>
  <cp:lastModifiedBy>Joy Townhill</cp:lastModifiedBy>
  <cp:revision>5</cp:revision>
  <dcterms:created xsi:type="dcterms:W3CDTF">2026-01-17T16:53:41Z</dcterms:created>
  <dcterms:modified xsi:type="dcterms:W3CDTF">2026-05-28T14:16:52Z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0x010100BFBB54C2F7E1C94385632CB7DB5D006B</vt:lpwstr>
  </property>
</Properties>
</file>